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330" r:id="rId3"/>
    <p:sldId id="323" r:id="rId4"/>
    <p:sldId id="318" r:id="rId5"/>
    <p:sldId id="328" r:id="rId6"/>
    <p:sldId id="369" r:id="rId7"/>
    <p:sldId id="346" r:id="rId8"/>
    <p:sldId id="365" r:id="rId9"/>
    <p:sldId id="366" r:id="rId10"/>
    <p:sldId id="340" r:id="rId11"/>
    <p:sldId id="359" r:id="rId12"/>
    <p:sldId id="264" r:id="rId13"/>
    <p:sldId id="339" r:id="rId14"/>
    <p:sldId id="319" r:id="rId15"/>
    <p:sldId id="342" r:id="rId16"/>
    <p:sldId id="370" r:id="rId17"/>
    <p:sldId id="292" r:id="rId18"/>
    <p:sldId id="371" r:id="rId19"/>
    <p:sldId id="294" r:id="rId20"/>
    <p:sldId id="271" r:id="rId21"/>
    <p:sldId id="368" r:id="rId22"/>
    <p:sldId id="352" r:id="rId23"/>
    <p:sldId id="353" r:id="rId24"/>
    <p:sldId id="360" r:id="rId25"/>
    <p:sldId id="350" r:id="rId26"/>
    <p:sldId id="275" r:id="rId27"/>
    <p:sldId id="332" r:id="rId28"/>
    <p:sldId id="338" r:id="rId29"/>
    <p:sldId id="362" r:id="rId30"/>
    <p:sldId id="337" r:id="rId31"/>
    <p:sldId id="345" r:id="rId32"/>
    <p:sldId id="347" r:id="rId33"/>
    <p:sldId id="333" r:id="rId34"/>
    <p:sldId id="270" r:id="rId35"/>
    <p:sldId id="354" r:id="rId36"/>
    <p:sldId id="325" r:id="rId37"/>
    <p:sldId id="321" r:id="rId38"/>
    <p:sldId id="324" r:id="rId39"/>
    <p:sldId id="343" r:id="rId40"/>
    <p:sldId id="363" r:id="rId41"/>
    <p:sldId id="364" r:id="rId42"/>
    <p:sldId id="348" r:id="rId43"/>
    <p:sldId id="349" r:id="rId44"/>
    <p:sldId id="367" r:id="rId4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9" autoAdjust="0"/>
    <p:restoredTop sz="94660"/>
  </p:normalViewPr>
  <p:slideViewPr>
    <p:cSldViewPr>
      <p:cViewPr>
        <p:scale>
          <a:sx n="100" d="100"/>
          <a:sy n="100" d="100"/>
        </p:scale>
        <p:origin x="-1386" y="-1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3C0FA2-CADF-43E5-94C0-E4A7BBFAD663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40657-FCA2-4302-9946-98DDBA58AD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224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" y="1981200"/>
            <a:ext cx="8610600" cy="3962400"/>
          </a:xfrm>
        </p:spPr>
        <p:txBody>
          <a:bodyPr>
            <a:normAutofit fontScale="40000" lnSpcReduction="20000"/>
          </a:bodyPr>
          <a:lstStyle/>
          <a:p>
            <a:endParaRPr lang="ru-RU" sz="7400" dirty="0">
              <a:solidFill>
                <a:schemeClr val="tx1"/>
              </a:solidFill>
              <a:latin typeface="+mj-lt"/>
            </a:endParaRPr>
          </a:p>
          <a:p>
            <a:r>
              <a:rPr lang="ru-RU" sz="7400" b="1" dirty="0" smtClean="0">
                <a:solidFill>
                  <a:schemeClr val="tx1"/>
                </a:solidFill>
                <a:latin typeface="+mj-lt"/>
              </a:rPr>
              <a:t> Формирование  гражданской позиции подростков средствами поисково-краеведческой деятельности на базе школьного музея </a:t>
            </a:r>
          </a:p>
          <a:p>
            <a:endParaRPr lang="ru-RU" sz="7400" b="1" dirty="0" smtClean="0">
              <a:solidFill>
                <a:schemeClr val="tx1"/>
              </a:solidFill>
              <a:latin typeface="+mj-lt"/>
            </a:endParaRPr>
          </a:p>
          <a:p>
            <a:endParaRPr lang="ru-RU" sz="7400" b="1" dirty="0" smtClean="0">
              <a:solidFill>
                <a:schemeClr val="tx1"/>
              </a:solidFill>
              <a:latin typeface="+mj-lt"/>
            </a:endParaRPr>
          </a:p>
          <a:p>
            <a:pPr algn="r"/>
            <a:r>
              <a:rPr lang="ru-RU" sz="4500" b="1" dirty="0" smtClean="0">
                <a:solidFill>
                  <a:schemeClr val="tx1"/>
                </a:solidFill>
                <a:latin typeface="+mj-lt"/>
              </a:rPr>
              <a:t>Руководитель школьного музея, </a:t>
            </a:r>
          </a:p>
          <a:p>
            <a:pPr algn="r"/>
            <a:r>
              <a:rPr lang="ru-RU" sz="4500" b="1" dirty="0" smtClean="0">
                <a:solidFill>
                  <a:schemeClr val="tx1"/>
                </a:solidFill>
                <a:latin typeface="+mj-lt"/>
              </a:rPr>
              <a:t>педагог дополнительного </a:t>
            </a:r>
            <a:r>
              <a:rPr lang="ru-RU" sz="4500" b="1" dirty="0" smtClean="0">
                <a:solidFill>
                  <a:schemeClr val="tx1"/>
                </a:solidFill>
                <a:latin typeface="+mj-lt"/>
              </a:rPr>
              <a:t>образования </a:t>
            </a:r>
          </a:p>
          <a:p>
            <a:pPr algn="r"/>
            <a:r>
              <a:rPr lang="ru-RU" sz="4500" b="1" dirty="0" smtClean="0">
                <a:solidFill>
                  <a:schemeClr val="tx1"/>
                </a:solidFill>
                <a:latin typeface="+mj-lt"/>
              </a:rPr>
              <a:t>МБУ  </a:t>
            </a:r>
            <a:r>
              <a:rPr lang="ru-RU" sz="4500" b="1" dirty="0">
                <a:solidFill>
                  <a:schemeClr val="tx1"/>
                </a:solidFill>
                <a:latin typeface="+mj-lt"/>
              </a:rPr>
              <a:t>ДО </a:t>
            </a:r>
            <a:r>
              <a:rPr lang="ru-RU" sz="4500" b="1" dirty="0" smtClean="0">
                <a:solidFill>
                  <a:schemeClr val="tx1"/>
                </a:solidFill>
                <a:latin typeface="+mj-lt"/>
              </a:rPr>
              <a:t>«ДДТ НМО»</a:t>
            </a:r>
            <a:endParaRPr lang="ru-RU" sz="4500" b="1" dirty="0">
              <a:solidFill>
                <a:schemeClr val="tx1"/>
              </a:solidFill>
              <a:latin typeface="+mj-lt"/>
            </a:endParaRPr>
          </a:p>
          <a:p>
            <a:pPr algn="r"/>
            <a:r>
              <a:rPr lang="ru-RU" sz="4500" b="1" dirty="0" smtClean="0">
                <a:solidFill>
                  <a:schemeClr val="tx1"/>
                </a:solidFill>
                <a:latin typeface="+mj-lt"/>
              </a:rPr>
              <a:t>Воронина </a:t>
            </a:r>
            <a:r>
              <a:rPr lang="ru-RU" sz="4500" b="1" dirty="0" smtClean="0">
                <a:solidFill>
                  <a:schemeClr val="tx1"/>
                </a:solidFill>
                <a:latin typeface="+mj-lt"/>
              </a:rPr>
              <a:t>Надежда Егоровна</a:t>
            </a:r>
            <a:endParaRPr lang="en-US" sz="4500" b="1" dirty="0" smtClean="0">
              <a:solidFill>
                <a:schemeClr val="tx1"/>
              </a:solidFill>
              <a:latin typeface="+mj-lt"/>
            </a:endParaRPr>
          </a:p>
          <a:p>
            <a:pPr algn="r"/>
            <a:endParaRPr lang="ru-RU" sz="2500" b="1" dirty="0" smtClean="0">
              <a:solidFill>
                <a:srgbClr val="0000FF"/>
              </a:solidFill>
              <a:latin typeface="+mj-lt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486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00FF"/>
                </a:solidFill>
                <a:latin typeface="Monotype Corsiva" pitchFamily="66" charset="0"/>
              </a:rPr>
              <a:t>  </a:t>
            </a:r>
            <a:r>
              <a:rPr lang="ru-RU" sz="3100" b="1" dirty="0" smtClean="0"/>
              <a:t>Урок  мужества  </a:t>
            </a:r>
            <a:br>
              <a:rPr lang="ru-RU" sz="3100" b="1" dirty="0" smtClean="0"/>
            </a:br>
            <a:r>
              <a:rPr lang="ru-RU" sz="3100" b="1" dirty="0" smtClean="0"/>
              <a:t>«77 лет снятия блокады Ленинграда»</a:t>
            </a:r>
            <a:endParaRPr lang="ru-RU" sz="3100" dirty="0"/>
          </a:p>
        </p:txBody>
      </p:sp>
      <p:pic>
        <p:nvPicPr>
          <p:cNvPr id="1229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828800"/>
            <a:ext cx="5410200" cy="3801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867400"/>
            <a:ext cx="8001000" cy="5334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Урок мужества «Сталинградская битва»</a:t>
            </a:r>
            <a:endParaRPr lang="ru-RU" sz="2800" b="1" dirty="0"/>
          </a:p>
        </p:txBody>
      </p:sp>
      <p:pic>
        <p:nvPicPr>
          <p:cNvPr id="10242" name="Picture 2" descr="F:\Фото\Урок мужества Сталинградская битв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1"/>
            <a:ext cx="6034617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2800" y="4343400"/>
            <a:ext cx="5504937" cy="9906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Вместе занимаемся поисковой деятельностью</a:t>
            </a:r>
            <a:endParaRPr lang="ru-RU" sz="3200" dirty="0"/>
          </a:p>
        </p:txBody>
      </p:sp>
      <p:pic>
        <p:nvPicPr>
          <p:cNvPr id="4" name="Picture 7" descr="9 мая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742209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фото солда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742209"/>
            <a:ext cx="2840709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письма с фронт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747855" y="3366946"/>
            <a:ext cx="216189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фото солда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1742209"/>
            <a:ext cx="2830483" cy="1959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09209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Удостоверения к наградам </a:t>
            </a:r>
            <a:br>
              <a:rPr lang="ru-RU" sz="2800" b="1" dirty="0" smtClean="0"/>
            </a:br>
            <a:r>
              <a:rPr lang="ru-RU" sz="2800" b="1" dirty="0" smtClean="0"/>
              <a:t>Петренко Василия Григорьевича</a:t>
            </a:r>
            <a:endParaRPr lang="ru-RU" sz="2800" dirty="0"/>
          </a:p>
        </p:txBody>
      </p:sp>
      <p:pic>
        <p:nvPicPr>
          <p:cNvPr id="8194" name="Picture 2" descr="E:\Надежда Егоровна\Документы 17.12.17 г\Надежда Мои документы\удостовер к орд. Петренко В.Г.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752600"/>
            <a:ext cx="3352800" cy="2349300"/>
          </a:xfrm>
          <a:prstGeom prst="rect">
            <a:avLst/>
          </a:prstGeom>
          <a:noFill/>
        </p:spPr>
      </p:pic>
      <p:pic>
        <p:nvPicPr>
          <p:cNvPr id="8195" name="Picture 3" descr="E:\Надежда Егоровна\Документы 17.12.17 г\Надежда Мои документы\удостовер к орд. Петренко В.Г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0336" y="1783268"/>
            <a:ext cx="2781991" cy="1975137"/>
          </a:xfrm>
          <a:prstGeom prst="rect">
            <a:avLst/>
          </a:prstGeom>
          <a:noFill/>
        </p:spPr>
      </p:pic>
      <p:pic>
        <p:nvPicPr>
          <p:cNvPr id="8196" name="Picture 4" descr="E:\Надежда Егоровна\Документы 17.12.17 г\Надежда Мои документы\удостовер к мед Петренко В.Г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2860286"/>
            <a:ext cx="3238500" cy="22108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Надежда Мои документы\Витрина Ветераны д. Митин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828800"/>
            <a:ext cx="5867400" cy="4400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33400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Извещение о гибели  </a:t>
            </a:r>
            <a:br>
              <a:rPr lang="ru-RU" sz="2800" b="1" dirty="0" smtClean="0"/>
            </a:br>
            <a:r>
              <a:rPr lang="ru-RU" sz="2800" b="1" dirty="0" smtClean="0"/>
              <a:t>Героя Советского Союза Назарова И.С.</a:t>
            </a:r>
            <a:endParaRPr lang="ru-RU" sz="2800" dirty="0"/>
          </a:p>
        </p:txBody>
      </p:sp>
      <p:pic>
        <p:nvPicPr>
          <p:cNvPr id="14338" name="Picture 2" descr="E:\Надежда Егоровна\Документы 17.12.17 г\Надежда Мои документы\Извещение о смерти Героя Советского Союза И.С.Назарова.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828800"/>
            <a:ext cx="4637777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486400"/>
            <a:ext cx="8001000" cy="8382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Участники Великой Отечественной войны. Справа на фотографиях Иван Иванович </a:t>
            </a:r>
            <a:r>
              <a:rPr lang="ru-RU" sz="2800" b="1" dirty="0" err="1" smtClean="0"/>
              <a:t>Шиленков</a:t>
            </a:r>
            <a:endParaRPr lang="ru-RU" sz="2800" b="1" dirty="0"/>
          </a:p>
        </p:txBody>
      </p:sp>
      <p:pic>
        <p:nvPicPr>
          <p:cNvPr id="1026" name="Picture 2" descr="C:\Users\Надежда Егоровна\Desktop\Тайлеп\справа Шиленков И.И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320" y="2209800"/>
            <a:ext cx="3625307" cy="2590800"/>
          </a:xfrm>
          <a:prstGeom prst="rect">
            <a:avLst/>
          </a:prstGeom>
          <a:noFill/>
        </p:spPr>
      </p:pic>
      <p:pic>
        <p:nvPicPr>
          <p:cNvPr id="1027" name="Picture 3" descr="C:\Users\Надежда Егоровна\Desktop\Тайлеп\Справа Шиленков И.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905000"/>
            <a:ext cx="5133844" cy="3481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638800"/>
            <a:ext cx="8382000" cy="8382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Акция «Дети войны»</a:t>
            </a:r>
            <a:br>
              <a:rPr lang="ru-RU" sz="2800" b="1" dirty="0" smtClean="0"/>
            </a:br>
            <a:r>
              <a:rPr lang="ru-RU" sz="2800" b="1" dirty="0" smtClean="0"/>
              <a:t> Встреча с Паниной Раисой Ивановной</a:t>
            </a:r>
            <a:endParaRPr lang="ru-RU" sz="2800" dirty="0"/>
          </a:p>
        </p:txBody>
      </p:sp>
      <p:pic>
        <p:nvPicPr>
          <p:cNvPr id="2050" name="Picture 2" descr="G:\Панина Раиса Ивановна\Фото с Паниной Р.И\Фото с Паниной Раисой Ивановно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676400"/>
            <a:ext cx="5257800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6858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Встреча с </a:t>
            </a:r>
            <a:r>
              <a:rPr lang="ru-RU" sz="2800" b="1" dirty="0" err="1" smtClean="0"/>
              <a:t>Чучулиной</a:t>
            </a:r>
            <a:r>
              <a:rPr lang="ru-RU" sz="2800" b="1" dirty="0" smtClean="0"/>
              <a:t> Екатериной Ивановной</a:t>
            </a:r>
            <a:endParaRPr lang="ru-RU" sz="2800" b="1" dirty="0"/>
          </a:p>
        </p:txBody>
      </p:sp>
      <p:pic>
        <p:nvPicPr>
          <p:cNvPr id="2050" name="Picture 2" descr="E:\Надежда Егоровна\Документы 17.12.17 г\Надежда Мои документы\Дети войны\Чучулина Евдокия Ивановна\Фото с Чучулиной Е.И\DSC099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1"/>
            <a:ext cx="6034617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791200"/>
            <a:ext cx="8077200" cy="685799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00FF"/>
                </a:solidFill>
                <a:latin typeface="Monotype Corsiva" pitchFamily="66" charset="0"/>
              </a:rPr>
              <a:t> </a:t>
            </a:r>
            <a:br>
              <a:rPr lang="ru-RU" b="1" i="1" dirty="0" smtClean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b="1" i="1" dirty="0" smtClean="0">
                <a:solidFill>
                  <a:srgbClr val="0000FF"/>
                </a:solidFill>
                <a:latin typeface="Monotype Corsiva" pitchFamily="66" charset="0"/>
              </a:rPr>
              <a:t> </a:t>
            </a:r>
            <a:r>
              <a:rPr lang="ru-RU" sz="3600" b="1" dirty="0" smtClean="0"/>
              <a:t>Встреча с </a:t>
            </a:r>
            <a:r>
              <a:rPr lang="ru-RU" sz="3600" b="1" dirty="0" err="1" smtClean="0"/>
              <a:t>Пантюх</a:t>
            </a:r>
            <a:r>
              <a:rPr lang="ru-RU" sz="3600" b="1" dirty="0" smtClean="0"/>
              <a:t>  Анной Александровной </a:t>
            </a:r>
            <a:r>
              <a:rPr lang="ru-RU" b="1" i="1" dirty="0" smtClean="0">
                <a:solidFill>
                  <a:srgbClr val="0000FF"/>
                </a:solidFill>
                <a:latin typeface="Monotype Corsiva" pitchFamily="66" charset="0"/>
              </a:rPr>
              <a:t/>
            </a:r>
            <a:br>
              <a:rPr lang="ru-RU" b="1" i="1" dirty="0" smtClean="0">
                <a:solidFill>
                  <a:srgbClr val="0000FF"/>
                </a:solidFill>
                <a:latin typeface="Monotype Corsiva" pitchFamily="66" charset="0"/>
              </a:rPr>
            </a:br>
            <a:endParaRPr lang="ru-RU" dirty="0"/>
          </a:p>
        </p:txBody>
      </p:sp>
      <p:pic>
        <p:nvPicPr>
          <p:cNvPr id="4098" name="Picture 2" descr="G:\Пантюх Анна Александровна\Фото с Пантюх А.А\DSC000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76400"/>
            <a:ext cx="59436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4" descr="Период револю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828800"/>
            <a:ext cx="6573439" cy="4419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Акция  «Вершины воинской славы» 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53000" y="3200400"/>
            <a:ext cx="3906963" cy="2835279"/>
          </a:xfrm>
          <a:prstGeom prst="rect">
            <a:avLst/>
          </a:prstGeom>
        </p:spPr>
      </p:pic>
      <p:pic>
        <p:nvPicPr>
          <p:cNvPr id="5122" name="Picture 2" descr="G:\кузнецкий аоатау 2015\DSC069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362200"/>
            <a:ext cx="4267200" cy="2599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867400"/>
            <a:ext cx="8153400" cy="6096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Волонтёрская помощь труженице тыла Е.И. Лоншаковой</a:t>
            </a:r>
            <a:endParaRPr lang="ru-RU" sz="2800" b="1" dirty="0"/>
          </a:p>
        </p:txBody>
      </p:sp>
      <p:pic>
        <p:nvPicPr>
          <p:cNvPr id="13314" name="Picture 2" descr="F:\Фото\Волонтёрская помощь солдатской вдове  Лоншаковой Екатерине Ивановн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1"/>
            <a:ext cx="6917264" cy="4267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638800"/>
            <a:ext cx="7848600" cy="9906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Поздравление с новым годом труженика тыла А.П. Кузьминых</a:t>
            </a:r>
            <a:endParaRPr lang="ru-RU" sz="2800" b="1" dirty="0"/>
          </a:p>
        </p:txBody>
      </p:sp>
      <p:pic>
        <p:nvPicPr>
          <p:cNvPr id="7170" name="Picture 2" descr="F:\Фото\Поздравление с новым годом Труженика тыла Кузьминых А.П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596231"/>
            <a:ext cx="5562600" cy="4171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867400"/>
            <a:ext cx="8077200" cy="5334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Поздравление с днём учителя Л.П. Сухих</a:t>
            </a:r>
            <a:endParaRPr lang="ru-RU" sz="2800" b="1" dirty="0"/>
          </a:p>
        </p:txBody>
      </p:sp>
      <p:pic>
        <p:nvPicPr>
          <p:cNvPr id="8194" name="Picture 2" descr="F:\Фото\Поздравление учителя-пенсионера Сухих Леонида Петровича с Днём учителя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00200"/>
            <a:ext cx="6637866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638800"/>
            <a:ext cx="8077200" cy="6858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Экскурсия на ул. Героя Советского Союза </a:t>
            </a:r>
            <a:br>
              <a:rPr lang="ru-RU" sz="2800" b="1" dirty="0" smtClean="0"/>
            </a:br>
            <a:r>
              <a:rPr lang="ru-RU" sz="2800" b="1" dirty="0" smtClean="0"/>
              <a:t>Ильи Семёновича Назарова</a:t>
            </a:r>
            <a:endParaRPr lang="ru-RU" sz="2800" b="1" dirty="0"/>
          </a:p>
        </p:txBody>
      </p:sp>
      <p:pic>
        <p:nvPicPr>
          <p:cNvPr id="9218" name="Picture 2" descr="F:\Фото\Экскурсия на ул. Героя Советского Союза Назарова Ильи Семёнович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447800"/>
            <a:ext cx="6096001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322" y="1942775"/>
            <a:ext cx="6401355" cy="38408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76399" y="5783588"/>
            <a:ext cx="579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+mj-lt"/>
                <a:ea typeface="+mj-ea"/>
                <a:cs typeface="+mj-cs"/>
              </a:rPr>
              <a:t>День защитника Отечества</a:t>
            </a:r>
            <a:endParaRPr lang="ru-RU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82999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2400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Встречи с ветеранами войны  </a:t>
            </a:r>
            <a:br>
              <a:rPr lang="ru-RU" sz="2800" b="1" dirty="0" smtClean="0"/>
            </a:br>
            <a:r>
              <a:rPr lang="ru-RU" sz="2800" b="1" dirty="0" smtClean="0"/>
              <a:t>Абрамовым М.И. и Петренко В.Г.  </a:t>
            </a:r>
          </a:p>
        </p:txBody>
      </p:sp>
      <p:pic>
        <p:nvPicPr>
          <p:cNvPr id="4" name="Picture 11" descr="с н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" y="2667000"/>
            <a:ext cx="4343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F:\Надежда Мои документы\Со старого ПК\Фото музея\Встреча с ветер войны Петренко В.Г.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1050" y="3124200"/>
            <a:ext cx="4419600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Встреча с участником  ВОВ  </a:t>
            </a:r>
            <a:br>
              <a:rPr lang="ru-RU" sz="2800" b="1" dirty="0" smtClean="0"/>
            </a:br>
            <a:r>
              <a:rPr lang="ru-RU" sz="2800" b="1" dirty="0" smtClean="0"/>
              <a:t>Соколовым Леонидом Алексеевичем</a:t>
            </a:r>
            <a:endParaRPr lang="ru-RU" sz="2800" dirty="0"/>
          </a:p>
        </p:txBody>
      </p:sp>
      <p:pic>
        <p:nvPicPr>
          <p:cNvPr id="4098" name="Picture 2" descr="C:\Users\Надежда Егоровна\Desktop\Фотографии к статье\Встреча с участником Великой Отечественной войны Соколовым Леонидом Алексеевичем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700" y="2514600"/>
            <a:ext cx="7086600" cy="4013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600200"/>
            <a:ext cx="8077200" cy="9906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Встреча  с труженицей тыла </a:t>
            </a:r>
            <a:br>
              <a:rPr lang="ru-RU" sz="3200" b="1" dirty="0" smtClean="0"/>
            </a:br>
            <a:r>
              <a:rPr lang="ru-RU" sz="3200" b="1" dirty="0" err="1" smtClean="0"/>
              <a:t>Пономарёвой</a:t>
            </a:r>
            <a:r>
              <a:rPr lang="ru-RU" sz="3200" b="1" dirty="0" smtClean="0"/>
              <a:t> Лидией Степановной</a:t>
            </a:r>
            <a:endParaRPr lang="ru-RU" sz="3200" dirty="0"/>
          </a:p>
        </p:txBody>
      </p:sp>
      <p:pic>
        <p:nvPicPr>
          <p:cNvPr id="4" name="Picture 4" descr="Встреча с Пономарёвой Лидией Степановной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590800"/>
            <a:ext cx="5905500" cy="3876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943600"/>
            <a:ext cx="8153400" cy="5334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Встреча с труженицей тыла </a:t>
            </a:r>
            <a:r>
              <a:rPr lang="ru-RU" sz="2800" b="1" dirty="0" err="1" smtClean="0"/>
              <a:t>В.И.Бузенковой</a:t>
            </a:r>
            <a:endParaRPr lang="ru-RU" sz="2800" b="1" dirty="0"/>
          </a:p>
        </p:txBody>
      </p:sp>
      <p:pic>
        <p:nvPicPr>
          <p:cNvPr id="14338" name="Picture 2" descr="F:\Фото\Встреча с труженицей тыла  Бузенковой Верой Павловно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0780" y="1752601"/>
            <a:ext cx="5740620" cy="41475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5123" name="Прямоугольник 3"/>
          <p:cNvSpPr>
            <a:spLocks noChangeArrowheads="1"/>
          </p:cNvSpPr>
          <p:nvPr/>
        </p:nvSpPr>
        <p:spPr bwMode="auto">
          <a:xfrm>
            <a:off x="4227513" y="3244850"/>
            <a:ext cx="3270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solidFill>
                  <a:srgbClr val="0000FF"/>
                </a:solidFill>
                <a:latin typeface="Monotype Corsiva" pitchFamily="66" charset="0"/>
              </a:rPr>
              <a:t>А</a:t>
            </a:r>
            <a:endParaRPr lang="ru-RU"/>
          </a:p>
        </p:txBody>
      </p:sp>
      <p:pic>
        <p:nvPicPr>
          <p:cNvPr id="5124" name="Picture 4" descr="Помним их поимён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752600"/>
            <a:ext cx="6126163" cy="4594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638800"/>
            <a:ext cx="8077200" cy="761999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Встреча с Бакулиной Марией Ивановной</a:t>
            </a:r>
            <a:endParaRPr lang="ru-RU" sz="3200" dirty="0"/>
          </a:p>
        </p:txBody>
      </p:sp>
      <p:pic>
        <p:nvPicPr>
          <p:cNvPr id="16386" name="Picture 2" descr="E:\Надежда Егоровна\Документы 17.12.17 г\Надежда Мои документы\Встреча с Бакулиной М.И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600200"/>
            <a:ext cx="55626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63880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Урок мужества  «Афганское братство»</a:t>
            </a:r>
            <a:endParaRPr lang="ru-RU" sz="3200" dirty="0"/>
          </a:p>
        </p:txBody>
      </p:sp>
      <p:pic>
        <p:nvPicPr>
          <p:cNvPr id="9218" name="Picture 2" descr="C:\Users\Надежда Егоровна\Desktop\P90306-1332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828800"/>
            <a:ext cx="5609167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828800"/>
            <a:ext cx="5807876" cy="4340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150495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Встреча с участником Чеченской войны  </a:t>
            </a:r>
            <a:r>
              <a:rPr lang="ru-RU" sz="3200" b="1" dirty="0" err="1" smtClean="0"/>
              <a:t>Тумайкиным</a:t>
            </a:r>
            <a:r>
              <a:rPr lang="ru-RU" sz="3200" b="1" dirty="0" smtClean="0"/>
              <a:t> Владимиром Ивановичем</a:t>
            </a:r>
            <a:endParaRPr lang="ru-RU" sz="3200" dirty="0"/>
          </a:p>
        </p:txBody>
      </p:sp>
      <p:pic>
        <p:nvPicPr>
          <p:cNvPr id="6146" name="Picture 2" descr="C:\Users\Надежда Егоровна\Desktop\Фотографии к статье\Встреча с участником чеченской войны Тумайкиным Владимиром Ивановичем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9700" y="2667000"/>
            <a:ext cx="6324599" cy="37307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09600" y="556260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Встреча  с  начальником  отделения  призыва  на  военную службу военкомата</a:t>
            </a:r>
            <a:endParaRPr lang="ru-RU" sz="2800" dirty="0"/>
          </a:p>
        </p:txBody>
      </p:sp>
      <p:pic>
        <p:nvPicPr>
          <p:cNvPr id="4098" name="Picture 2" descr="C:\Documents and Settings\Надежда Егоровна\Рабочий стол\флешка, март 15 г\Фото из музея\Фото на память с начальником отделения призыва граждан на военную службу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752600"/>
            <a:ext cx="5715001" cy="4000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943600"/>
            <a:ext cx="7924800" cy="5334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Встреча с контрактником </a:t>
            </a:r>
            <a:r>
              <a:rPr lang="ru-RU" sz="2800" b="1" dirty="0" err="1" smtClean="0"/>
              <a:t>Г.Г.Таргаевым</a:t>
            </a:r>
            <a:endParaRPr lang="ru-RU" sz="2800" b="1" dirty="0"/>
          </a:p>
        </p:txBody>
      </p:sp>
      <p:pic>
        <p:nvPicPr>
          <p:cNvPr id="12290" name="Picture 2" descr="F:\Фото\Встреча с Таргаевым Геннадием Геннадьевичем, выпускником Ильинской школы контрактником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600201"/>
            <a:ext cx="5537200" cy="4152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638800"/>
            <a:ext cx="8153400" cy="762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Встреча с подполковником ракетных войск  </a:t>
            </a:r>
            <a:r>
              <a:rPr lang="ru-RU" sz="3200" b="1" dirty="0" err="1" smtClean="0"/>
              <a:t>Силаковым</a:t>
            </a:r>
            <a:r>
              <a:rPr lang="ru-RU" sz="3200" b="1" dirty="0" smtClean="0"/>
              <a:t> Анатолием Никитовичем</a:t>
            </a:r>
            <a:endParaRPr lang="ru-RU" sz="3200" dirty="0"/>
          </a:p>
        </p:txBody>
      </p:sp>
      <p:pic>
        <p:nvPicPr>
          <p:cNvPr id="7171" name="Picture 3" descr="C:\Users\Надежда Егоровна\Desktop\Встреча с подполковником ракетных войск Силаковым А.Н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76400"/>
            <a:ext cx="5410200" cy="38250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2055" y="5638800"/>
            <a:ext cx="8139545" cy="9144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Встреча с поэтессой </a:t>
            </a:r>
            <a:br>
              <a:rPr lang="ru-RU" sz="2800" b="1" dirty="0" smtClean="0"/>
            </a:br>
            <a:r>
              <a:rPr lang="ru-RU" sz="2800" b="1" dirty="0" smtClean="0"/>
              <a:t>Богомоловой  Ларисой Семёновной</a:t>
            </a:r>
            <a:endParaRPr lang="ru-RU" sz="2800" dirty="0"/>
          </a:p>
        </p:txBody>
      </p:sp>
      <p:pic>
        <p:nvPicPr>
          <p:cNvPr id="1026" name="Picture 2" descr="C:\Users\Надежда Егоровна\Desktop\Фото Богомоловой Л.С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6308" y="2438400"/>
            <a:ext cx="1650492" cy="2455164"/>
          </a:xfrm>
          <a:prstGeom prst="rect">
            <a:avLst/>
          </a:prstGeom>
          <a:noFill/>
        </p:spPr>
      </p:pic>
      <p:pic>
        <p:nvPicPr>
          <p:cNvPr id="1027" name="Picture 3" descr="C:\Users\Надежда Егоровна\Desktop\DSC004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883664"/>
            <a:ext cx="5515897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48640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Встреча с поэтессой </a:t>
            </a:r>
            <a:br>
              <a:rPr lang="ru-RU" sz="2800" b="1" dirty="0" smtClean="0"/>
            </a:br>
            <a:r>
              <a:rPr lang="ru-RU" sz="2800" b="1" dirty="0" smtClean="0"/>
              <a:t>Бондаренко Галиной Евгеньевной</a:t>
            </a:r>
            <a:endParaRPr lang="ru-RU" sz="2800" dirty="0"/>
          </a:p>
        </p:txBody>
      </p:sp>
      <p:pic>
        <p:nvPicPr>
          <p:cNvPr id="2051" name="Picture 3" descr="C:\Users\Надежда Егоровна\Desktop\DSC017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9538" y="1752600"/>
            <a:ext cx="6564923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56260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Парк  Победы в с. Ильинка</a:t>
            </a:r>
            <a:endParaRPr lang="ru-RU" sz="3200" dirty="0"/>
          </a:p>
        </p:txBody>
      </p:sp>
      <p:pic>
        <p:nvPicPr>
          <p:cNvPr id="15362" name="Picture 2" descr="E:\Надежда Егоровна\Документы 17.12.17 г\Надежда Мои документы\Парк Победы, 17 г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6900" y="1828800"/>
            <a:ext cx="5867400" cy="3943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 flipH="1">
            <a:off x="5105400" y="5777345"/>
            <a:ext cx="76200" cy="166255"/>
          </a:xfrm>
        </p:spPr>
        <p:txBody>
          <a:bodyPr>
            <a:normAutofit fontScale="90000"/>
          </a:bodyPr>
          <a:lstStyle/>
          <a:p>
            <a:pPr eaLnBrk="1" hangingPunct="1"/>
            <a:endParaRPr lang="ru-RU" dirty="0" smtClean="0"/>
          </a:p>
        </p:txBody>
      </p:sp>
      <p:pic>
        <p:nvPicPr>
          <p:cNvPr id="3075" name="Picture 6" descr="Герой С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752601"/>
            <a:ext cx="6781801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867400"/>
            <a:ext cx="8153400" cy="5334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9 мая 2019 г. в парке Победы с. Ильинка</a:t>
            </a:r>
            <a:endParaRPr lang="ru-RU" sz="2800" b="1" dirty="0"/>
          </a:p>
        </p:txBody>
      </p:sp>
      <p:pic>
        <p:nvPicPr>
          <p:cNvPr id="4098" name="Picture 2" descr="F:\Фото\9 мая 2019 г.в парке Побед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00201"/>
            <a:ext cx="73152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Фото\Бессмертный пол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599" y="1600201"/>
            <a:ext cx="6324601" cy="41148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62000" y="5791200"/>
            <a:ext cx="7924800" cy="5334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Бессмертный полк</a:t>
            </a:r>
            <a:endParaRPr lang="ru-RU" sz="2800" b="1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5553941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Выходец  Илья  награждён  дипломом </a:t>
            </a:r>
            <a:br>
              <a:rPr lang="ru-RU" sz="2400" b="1" dirty="0" smtClean="0"/>
            </a:br>
            <a:r>
              <a:rPr lang="ru-RU" sz="2400" b="1" dirty="0" smtClean="0"/>
              <a:t>за 1 место в областном конкурсе «Он погиб за Родину»</a:t>
            </a:r>
            <a:endParaRPr lang="ru-RU" sz="2400" dirty="0"/>
          </a:p>
        </p:txBody>
      </p:sp>
      <p:pic>
        <p:nvPicPr>
          <p:cNvPr id="17410" name="Picture 2" descr="C:\Users\Надежда Егоровна\Desktop\Фотографии к статье\Выходец Илья награждён дипломом за 1 место в областном конкурсе научно-исследовательских работ Он погиб за Родину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752600"/>
            <a:ext cx="4953000" cy="3714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41020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Наши награды за участие в конкурсах и конференциях</a:t>
            </a:r>
            <a:endParaRPr lang="ru-RU" sz="2800" dirty="0"/>
          </a:p>
        </p:txBody>
      </p:sp>
      <p:pic>
        <p:nvPicPr>
          <p:cNvPr id="4" name="Picture 6" descr="Дети с грамотами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752600"/>
            <a:ext cx="5181600" cy="3763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1600" y="1981200"/>
            <a:ext cx="3657600" cy="40386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Музей боевой и трудовой славы имени Героя Советского Союза Ильи Семёновича Назарова награждён Почетным знаком </a:t>
            </a:r>
            <a:br>
              <a:rPr lang="ru-RU" sz="2800" b="1" dirty="0" smtClean="0"/>
            </a:br>
            <a:r>
              <a:rPr lang="ru-RU" sz="2800" b="1" dirty="0" smtClean="0"/>
              <a:t>«За активную работу по патриотическому воспитанию граждан Российской Федерации»</a:t>
            </a:r>
            <a:endParaRPr lang="ru-RU" sz="2800" b="1" dirty="0"/>
          </a:p>
        </p:txBody>
      </p:sp>
      <p:pic>
        <p:nvPicPr>
          <p:cNvPr id="5122" name="Picture 2" descr="F:\Фото\Почётный знак За активную работу по патриотическому воспитанию граждан Российской Федераци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1" y="1600200"/>
            <a:ext cx="449580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Они училис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52600"/>
            <a:ext cx="34861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2209800"/>
            <a:ext cx="4658162" cy="352678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5715000"/>
            <a:ext cx="8458200" cy="7620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Воины-интернационалисты с. Ильинка</a:t>
            </a:r>
            <a:endParaRPr lang="ru-RU" sz="2800" b="1" dirty="0"/>
          </a:p>
        </p:txBody>
      </p:sp>
      <p:pic>
        <p:nvPicPr>
          <p:cNvPr id="8" name="Picture 5" descr="Воины-интерн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133600"/>
            <a:ext cx="2956560" cy="394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Воины-интерн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676400"/>
            <a:ext cx="2792412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Воины-интерн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371600"/>
            <a:ext cx="275113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648200" y="6172199"/>
            <a:ext cx="76200" cy="45719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b="1" dirty="0" smtClean="0"/>
          </a:p>
        </p:txBody>
      </p:sp>
      <p:pic>
        <p:nvPicPr>
          <p:cNvPr id="1024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752600"/>
            <a:ext cx="6629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114800" y="6019795"/>
            <a:ext cx="76200" cy="7620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 smtClean="0"/>
          </a:p>
        </p:txBody>
      </p:sp>
      <p:pic>
        <p:nvPicPr>
          <p:cNvPr id="2050" name="Picture 2" descr="F:\Фото\Занятие в школьном музее, посвящённое 90-летию Новокузнецкого района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752600"/>
            <a:ext cx="70104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715000"/>
            <a:ext cx="8153400" cy="6858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Учащиеся отвечают на вопросы викторины</a:t>
            </a:r>
            <a:r>
              <a:rPr lang="ru-RU" b="1" dirty="0" smtClean="0"/>
              <a:t> </a:t>
            </a:r>
            <a:endParaRPr lang="ru-RU" dirty="0"/>
          </a:p>
        </p:txBody>
      </p:sp>
      <p:pic>
        <p:nvPicPr>
          <p:cNvPr id="1026" name="Picture 2" descr="F:\Фото\Занятие 90 л. Новок. р-ну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101583"/>
            <a:ext cx="5410200" cy="36896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2362</TotalTime>
  <Words>223</Words>
  <Application>Microsoft Office PowerPoint</Application>
  <PresentationFormat>Экран (4:3)</PresentationFormat>
  <Paragraphs>47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Office Theme</vt:lpstr>
      <vt:lpstr>Презентация PowerPoint</vt:lpstr>
      <vt:lpstr>Презентация PowerPoint</vt:lpstr>
      <vt:lpstr>  </vt:lpstr>
      <vt:lpstr>Презентация PowerPoint</vt:lpstr>
      <vt:lpstr>Презентация PowerPoint</vt:lpstr>
      <vt:lpstr> Воины-интернационалисты с. Ильинка</vt:lpstr>
      <vt:lpstr> </vt:lpstr>
      <vt:lpstr> </vt:lpstr>
      <vt:lpstr>Учащиеся отвечают на вопросы викторины </vt:lpstr>
      <vt:lpstr>  Урок  мужества   «77 лет снятия блокады Ленинграда»</vt:lpstr>
      <vt:lpstr>Урок мужества «Сталинградская битва»</vt:lpstr>
      <vt:lpstr>Вместе занимаемся поисковой деятельностью</vt:lpstr>
      <vt:lpstr>Удостоверения к наградам  Петренко Василия Григорьевича</vt:lpstr>
      <vt:lpstr>Презентация PowerPoint</vt:lpstr>
      <vt:lpstr>Извещение о гибели   Героя Советского Союза Назарова И.С.</vt:lpstr>
      <vt:lpstr>Участники Великой Отечественной войны. Справа на фотографиях Иван Иванович Шиленков</vt:lpstr>
      <vt:lpstr>Акция «Дети войны»  Встреча с Паниной Раисой Ивановной</vt:lpstr>
      <vt:lpstr>Встреча с Чучулиной Екатериной Ивановной</vt:lpstr>
      <vt:lpstr>   Встреча с Пантюх  Анной Александровной  </vt:lpstr>
      <vt:lpstr>Акция  «Вершины воинской славы» </vt:lpstr>
      <vt:lpstr>Волонтёрская помощь труженице тыла Е.И. Лоншаковой</vt:lpstr>
      <vt:lpstr>Поздравление с новым годом труженика тыла А.П. Кузьминых</vt:lpstr>
      <vt:lpstr>Поздравление с днём учителя Л.П. Сухих</vt:lpstr>
      <vt:lpstr>Экскурсия на ул. Героя Советского Союза  Ильи Семёновича Назарова</vt:lpstr>
      <vt:lpstr>Презентация PowerPoint</vt:lpstr>
      <vt:lpstr>Встречи с ветеранами войны   Абрамовым М.И. и Петренко В.Г.  </vt:lpstr>
      <vt:lpstr>Встреча с участником  ВОВ   Соколовым Леонидом Алексеевичем</vt:lpstr>
      <vt:lpstr>Встреча  с труженицей тыла  Пономарёвой Лидией Степановной</vt:lpstr>
      <vt:lpstr>Встреча с труженицей тыла В.И.Бузенковой</vt:lpstr>
      <vt:lpstr>Встреча с Бакулиной Марией Ивановной</vt:lpstr>
      <vt:lpstr>Урок мужества  «Афганское братство»</vt:lpstr>
      <vt:lpstr>Презентация PowerPoint</vt:lpstr>
      <vt:lpstr>Встреча с участником Чеченской войны  Тумайкиным Владимиром Ивановичем</vt:lpstr>
      <vt:lpstr>Встреча  с  начальником  отделения  призыва  на  военную службу военкомата</vt:lpstr>
      <vt:lpstr>Встреча с контрактником Г.Г.Таргаевым</vt:lpstr>
      <vt:lpstr>Встреча с подполковником ракетных войск  Силаковым Анатолием Никитовичем</vt:lpstr>
      <vt:lpstr>Встреча с поэтессой  Богомоловой  Ларисой Семёновной</vt:lpstr>
      <vt:lpstr>Встреча с поэтессой  Бондаренко Галиной Евгеньевной</vt:lpstr>
      <vt:lpstr>Парк  Победы в с. Ильинка</vt:lpstr>
      <vt:lpstr>9 мая 2019 г. в парке Победы с. Ильинка</vt:lpstr>
      <vt:lpstr>Бессмертный полк</vt:lpstr>
      <vt:lpstr>Выходец  Илья  награждён  дипломом  за 1 место в областном конкурсе «Он погиб за Родину»</vt:lpstr>
      <vt:lpstr>Наши награды за участие в конкурсах и конференциях</vt:lpstr>
      <vt:lpstr>Музей боевой и трудовой славы имени Героя Советского Союза Ильи Семёновича Назарова награждён Почетным знаком  «За активную работу по патриотическому воспитанию граждан Российской Федерации»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 Егоровна</dc:creator>
  <cp:lastModifiedBy>Директор</cp:lastModifiedBy>
  <cp:revision>240</cp:revision>
  <dcterms:modified xsi:type="dcterms:W3CDTF">2023-02-21T05:39:01Z</dcterms:modified>
</cp:coreProperties>
</file>